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729E6C-71C3-CA40-76C6-5AEB171E0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A42C9C-235C-14BE-B04A-6AD229334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DBEC29-65B5-D6A9-B431-BA2CC436E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DE71-81C1-43E7-9C76-A01C4AB1E752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7EEA5A-0FDE-7529-3D06-017F27624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293415-E78B-0E44-4AF5-C9D387AC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FEAD-49D8-4522-8C5C-861F1BB019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52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80CB12-927D-CF20-09B5-AF97CE021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7F9A48-0B9C-148F-C02A-FECBE9B9F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3ACF37-1DA4-7AE6-A8AD-BB1152B7D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DE71-81C1-43E7-9C76-A01C4AB1E752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26DFDE-F681-A3C3-0DDC-0AE1B0F0F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BE48F7-0814-6CAC-8C61-DBFB50D26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FEAD-49D8-4522-8C5C-861F1BB019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27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8D452B7-0ECE-C3F5-3B09-06998F2FA4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0A6861-6867-EEDB-194C-6E8B3E0444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B84CA9-48D1-EEB5-78B8-BC94F89DF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DE71-81C1-43E7-9C76-A01C4AB1E752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AF8FFF-09F7-86EC-2A81-998C5E048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7A21A2-276D-E05F-5117-D9AF052CE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FEAD-49D8-4522-8C5C-861F1BB019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683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D15DE5-0F52-F4CC-B764-CD37E3DF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F6CD85-7A78-0F95-F5C4-0042C7E6F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1C86FE-F537-A645-EC89-5B0B5FED3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DE71-81C1-43E7-9C76-A01C4AB1E752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682CD9-0ED9-0F12-EB70-8BCD9C54E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1D0937-EEA1-9DB5-0814-D8F8CD3F5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FEAD-49D8-4522-8C5C-861F1BB019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4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9B53EB-3D53-C02A-87B5-328C45024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14E869-2E77-5330-E6A6-4A6862B7C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EB11EA-AC35-D664-D48D-E5D07ED8F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DE71-81C1-43E7-9C76-A01C4AB1E752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AC2BBB-A21D-60E5-567D-F3B81BF35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DFC594-B232-F8BD-377B-5031C9EFD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FEAD-49D8-4522-8C5C-861F1BB019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3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DD34CF-D278-6FF3-C47C-BEAE7D56E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5EC77A-9813-CA4A-9074-0E4BC30C15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B702BF-5D18-76F0-E980-90181FACC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DFB660-5199-4276-852A-190505FE1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DE71-81C1-43E7-9C76-A01C4AB1E752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9C9456-88C2-E05E-B140-68F2326BF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E31095-13A0-84F3-4A94-4B420495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FEAD-49D8-4522-8C5C-861F1BB019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55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0F7161-84EC-D16E-6FE7-7B7AFACB9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804CC7-6572-B945-FAB8-D8F051F45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266F514-1BFB-0F82-0471-25E96606F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DD7EDD-E688-BCD2-EB1C-044C7762ED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C2DED9-9D61-A2E7-7C86-26A8775A2D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749C9FD-2D55-44F3-1F64-8C3E339F7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DE71-81C1-43E7-9C76-A01C4AB1E752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687BD83-8DA1-6627-B42D-97E338F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B4AAAFB-A708-3BC0-4E67-EB5F3B9B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FEAD-49D8-4522-8C5C-861F1BB019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90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C26DB0-7785-2B0D-2C82-D16678BDC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6CCC11C-021B-E59F-AB54-611D296E3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DE71-81C1-43E7-9C76-A01C4AB1E752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E2F6F8-3DD9-B181-B5B3-C115E7DCF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C6A427C-5E21-C243-56CF-3EF6C750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FEAD-49D8-4522-8C5C-861F1BB019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10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3729223-4487-F617-7DF1-F644FC339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DE71-81C1-43E7-9C76-A01C4AB1E752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2FEC73C-C3BA-2A5D-A4D1-6D02C10AB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E1A893-00E6-5F2B-A943-688BCD13F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FEAD-49D8-4522-8C5C-861F1BB019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14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082A70-54AC-A0BA-53D9-102729BCC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45D117-E44D-3B6E-DD56-BF1BE67B6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93F90E-926E-731C-8960-C3D06A571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E3ACF5-96EA-4E04-146A-E62720B91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DE71-81C1-43E7-9C76-A01C4AB1E752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291D2D-3BC5-4AD5-9885-05F1C5F15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761505-7AE3-0BCE-D63B-B0212D253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FEAD-49D8-4522-8C5C-861F1BB019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84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43D9A7-E74B-ECDD-3CC4-63EC4860B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CDFEBFD-90AF-175B-B44F-831B93D765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39BBE67-AEF2-DB29-600B-4241A2D38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A6D1D5-C0E4-6864-A40E-75524EEF1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DE71-81C1-43E7-9C76-A01C4AB1E752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C7F548-D8C2-A007-C692-8F90DFBF8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5A33E4-5112-9337-3B7D-752E8F25D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FEAD-49D8-4522-8C5C-861F1BB019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04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8F8DC11-8D4D-3E21-9776-AD99DE4B0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849431-3A23-F8B7-CE47-6C061ABAF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985986-CB04-A957-308F-F5F0497F61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5DE71-81C1-43E7-9C76-A01C4AB1E752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F33F80-7782-41AF-3589-2A90D27B32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813E2D-5C75-32EC-8857-C176225E3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CFEAD-49D8-4522-8C5C-861F1BB019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88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capture d’écran, Graphique, Bleu électrique&#10;&#10;Description générée automatiquement">
            <a:extLst>
              <a:ext uri="{FF2B5EF4-FFF2-40B4-BE49-F238E27FC236}">
                <a16:creationId xmlns:a16="http://schemas.microsoft.com/office/drawing/2014/main" id="{E446D602-7334-FAF6-FC59-26B71A0353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503" y="5872"/>
            <a:ext cx="10656498" cy="68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5164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Margot CHESTERMAN</dc:creator>
  <cp:lastModifiedBy>Margot CHESTERMAN</cp:lastModifiedBy>
  <cp:revision>1</cp:revision>
  <dcterms:created xsi:type="dcterms:W3CDTF">2023-10-19T13:56:08Z</dcterms:created>
  <dcterms:modified xsi:type="dcterms:W3CDTF">2023-10-19T13:56:49Z</dcterms:modified>
</cp:coreProperties>
</file>